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-13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9610-3E07-4876-AAC0-F21531159889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3A5E-36F6-427E-B228-7A30C03A3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02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9610-3E07-4876-AAC0-F21531159889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3A5E-36F6-427E-B228-7A30C03A3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30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9610-3E07-4876-AAC0-F21531159889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3A5E-36F6-427E-B228-7A30C03A349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1884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9610-3E07-4876-AAC0-F21531159889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3A5E-36F6-427E-B228-7A30C03A3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867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9610-3E07-4876-AAC0-F21531159889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3A5E-36F6-427E-B228-7A30C03A349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6334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9610-3E07-4876-AAC0-F21531159889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3A5E-36F6-427E-B228-7A30C03A3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923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9610-3E07-4876-AAC0-F21531159889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3A5E-36F6-427E-B228-7A30C03A3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44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9610-3E07-4876-AAC0-F21531159889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3A5E-36F6-427E-B228-7A30C03A3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273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9610-3E07-4876-AAC0-F21531159889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3A5E-36F6-427E-B228-7A30C03A3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7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9610-3E07-4876-AAC0-F21531159889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3A5E-36F6-427E-B228-7A30C03A3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73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9610-3E07-4876-AAC0-F21531159889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3A5E-36F6-427E-B228-7A30C03A3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53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9610-3E07-4876-AAC0-F21531159889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3A5E-36F6-427E-B228-7A30C03A3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9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9610-3E07-4876-AAC0-F21531159889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3A5E-36F6-427E-B228-7A30C03A3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27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9610-3E07-4876-AAC0-F21531159889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3A5E-36F6-427E-B228-7A30C03A3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32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9610-3E07-4876-AAC0-F21531159889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3A5E-36F6-427E-B228-7A30C03A3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039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9610-3E07-4876-AAC0-F21531159889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3A5E-36F6-427E-B228-7A30C03A3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469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49610-3E07-4876-AAC0-F21531159889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383A5E-36F6-427E-B228-7A30C03A34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10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sites/default/files/document/normativ/raspisanie_gve_2019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ia.edu.ru/common/upload/docs_new/02-146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fipi.ru/sites/default/files/gve-9_matematika_tren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7B6338C-15F2-43EF-855B-AD48F9AE137D}"/>
              </a:ext>
            </a:extLst>
          </p:cNvPr>
          <p:cNvSpPr/>
          <p:nvPr/>
        </p:nvSpPr>
        <p:spPr>
          <a:xfrm>
            <a:off x="519777" y="4255477"/>
            <a:ext cx="105897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Подготовка обучающихся 9-х классов</a:t>
            </a:r>
          </a:p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 ГВЭ по математике</a:t>
            </a:r>
          </a:p>
        </p:txBody>
      </p:sp>
      <p:pic>
        <p:nvPicPr>
          <p:cNvPr id="1026" name="Picture 2" descr="https://fs00.infourok.ru/images/doc/19/24802/hello_html_m6e315bfc.png">
            <a:extLst>
              <a:ext uri="{FF2B5EF4-FFF2-40B4-BE49-F238E27FC236}">
                <a16:creationId xmlns:a16="http://schemas.microsoft.com/office/drawing/2014/main" xmlns="" id="{68844C5D-3BB2-46CB-854E-2E0CEC455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23" y="2049423"/>
            <a:ext cx="2272157" cy="241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35372" y="5978769"/>
            <a:ext cx="483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Ульчиекова</a:t>
            </a:r>
            <a:r>
              <a:rPr lang="ru-RU" dirty="0" smtClean="0"/>
              <a:t> Н.В., учитель математики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32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510D986-0A85-4F79-9777-EBCE5766EC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8" t="4416" r="7760" b="5204"/>
          <a:stretch/>
        </p:blipFill>
        <p:spPr>
          <a:xfrm>
            <a:off x="1097280" y="1"/>
            <a:ext cx="9284677" cy="55191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F2657C-2683-4628-BED3-7FE6DD0A0634}"/>
              </a:ext>
            </a:extLst>
          </p:cNvPr>
          <p:cNvSpPr txBox="1"/>
          <p:nvPr/>
        </p:nvSpPr>
        <p:spPr>
          <a:xfrm>
            <a:off x="844062" y="5894363"/>
            <a:ext cx="437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3"/>
              </a:rPr>
              <a:t>Приказ от 10.01.2019 №8/17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51DB00-D244-4A72-98A6-ED732B4C8DD5}"/>
              </a:ext>
            </a:extLst>
          </p:cNvPr>
          <p:cNvSpPr txBox="1"/>
          <p:nvPr/>
        </p:nvSpPr>
        <p:spPr>
          <a:xfrm>
            <a:off x="5598942" y="5894363"/>
            <a:ext cx="534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B3B3B"/>
                </a:solidFill>
                <a:latin typeface="Arial" panose="020B0604020202020204" pitchFamily="34" charset="0"/>
                <a:hlinkClick r:id="rId4"/>
              </a:rPr>
              <a:t>Письмо Рособрнадзора от 11.04.2016 № 02-146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A850B1-19EE-432E-9E21-24CD5048E157}"/>
              </a:ext>
            </a:extLst>
          </p:cNvPr>
          <p:cNvSpPr txBox="1"/>
          <p:nvPr/>
        </p:nvSpPr>
        <p:spPr>
          <a:xfrm>
            <a:off x="211015" y="365760"/>
            <a:ext cx="886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195933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A9FDEAC-1170-4B7B-9F33-F9BA33371E65}"/>
              </a:ext>
            </a:extLst>
          </p:cNvPr>
          <p:cNvSpPr/>
          <p:nvPr/>
        </p:nvSpPr>
        <p:spPr>
          <a:xfrm>
            <a:off x="245834" y="247451"/>
            <a:ext cx="112052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>
                <a:solidFill>
                  <a:prstClr val="black"/>
                </a:solidFill>
              </a:rPr>
              <a:t>2. </a:t>
            </a:r>
            <a:r>
              <a:rPr lang="ru-RU" sz="3200" dirty="0">
                <a:solidFill>
                  <a:prstClr val="black"/>
                </a:solidFill>
              </a:rPr>
              <a:t>Изучение имеющихся методических пособий, </a:t>
            </a:r>
          </a:p>
          <a:p>
            <a:pPr lvl="0"/>
            <a:r>
              <a:rPr lang="ru-RU" sz="3200" dirty="0">
                <a:solidFill>
                  <a:prstClr val="black"/>
                </a:solidFill>
              </a:rPr>
              <a:t>рекомендованных ФИПИ для </a:t>
            </a:r>
            <a:r>
              <a:rPr lang="ru-RU" sz="3200" dirty="0">
                <a:solidFill>
                  <a:prstClr val="black"/>
                </a:solidFill>
                <a:hlinkClick r:id="rId2"/>
              </a:rPr>
              <a:t>подготовки к экзамену</a:t>
            </a:r>
            <a:r>
              <a:rPr lang="ru-RU" sz="32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3" name="Рисунок 2" descr="C:\Users\Un1t\Pictures\2019-03-25\001.jpg">
            <a:extLst>
              <a:ext uri="{FF2B5EF4-FFF2-40B4-BE49-F238E27FC236}">
                <a16:creationId xmlns:a16="http://schemas.microsoft.com/office/drawing/2014/main" xmlns="" id="{5E3847E7-B307-4E32-8FFE-CBE096C3E99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7" r="5321" b="32887"/>
          <a:stretch/>
        </p:blipFill>
        <p:spPr bwMode="auto">
          <a:xfrm>
            <a:off x="573694" y="1640722"/>
            <a:ext cx="2961600" cy="4310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Un1t\Pictures\2019-03-25\002.jpg">
            <a:extLst>
              <a:ext uri="{FF2B5EF4-FFF2-40B4-BE49-F238E27FC236}">
                <a16:creationId xmlns:a16="http://schemas.microsoft.com/office/drawing/2014/main" xmlns="" id="{29BDF7F0-1358-49BA-8C61-C7B6F919A27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 r="4292" b="4606"/>
          <a:stretch/>
        </p:blipFill>
        <p:spPr bwMode="auto">
          <a:xfrm rot="5400000">
            <a:off x="4728722" y="685107"/>
            <a:ext cx="2734554" cy="44178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n1t\Pictures\2019-03-25\003.jpg">
            <a:extLst>
              <a:ext uri="{FF2B5EF4-FFF2-40B4-BE49-F238E27FC236}">
                <a16:creationId xmlns:a16="http://schemas.microsoft.com/office/drawing/2014/main" xmlns="" id="{5B301EB7-E371-48F5-93A8-DAA95FC9694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6" r="3985" b="7103"/>
          <a:stretch/>
        </p:blipFill>
        <p:spPr bwMode="auto">
          <a:xfrm rot="5400000">
            <a:off x="8283575" y="2698701"/>
            <a:ext cx="2921289" cy="45954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522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72A5212-C1C2-4441-B038-1DD493055C17}"/>
              </a:ext>
            </a:extLst>
          </p:cNvPr>
          <p:cNvSpPr/>
          <p:nvPr/>
        </p:nvSpPr>
        <p:spPr>
          <a:xfrm>
            <a:off x="203631" y="177113"/>
            <a:ext cx="58833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>
                <a:solidFill>
                  <a:prstClr val="black"/>
                </a:solidFill>
              </a:rPr>
              <a:t>3. </a:t>
            </a:r>
            <a:r>
              <a:rPr lang="ru-RU" sz="3600" dirty="0">
                <a:solidFill>
                  <a:prstClr val="black"/>
                </a:solidFill>
              </a:rPr>
              <a:t>Информационный этап.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B4EB3EC-1074-46CC-953A-FD72CC4422BC}"/>
              </a:ext>
            </a:extLst>
          </p:cNvPr>
          <p:cNvSpPr txBox="1"/>
          <p:nvPr/>
        </p:nvSpPr>
        <p:spPr>
          <a:xfrm>
            <a:off x="787791" y="1308295"/>
            <a:ext cx="485335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Знакомство обучающихся и их родителей с особенностями итоговой аттестацией:</a:t>
            </a:r>
          </a:p>
          <a:p>
            <a:r>
              <a:rPr lang="ru-RU" sz="2800" dirty="0"/>
              <a:t>- с условиями проведения экзамена, </a:t>
            </a:r>
          </a:p>
          <a:p>
            <a:r>
              <a:rPr lang="ru-RU" sz="2800" dirty="0"/>
              <a:t>- временными рамками,</a:t>
            </a:r>
          </a:p>
          <a:p>
            <a:r>
              <a:rPr lang="ru-RU" sz="2800" dirty="0"/>
              <a:t>- со структурой текста,</a:t>
            </a:r>
          </a:p>
          <a:p>
            <a:pPr marL="285750" indent="-285750">
              <a:buFontTx/>
              <a:buChar char="-"/>
            </a:pPr>
            <a:r>
              <a:rPr lang="ru-RU" sz="2800" dirty="0"/>
              <a:t>с правилами заполнения бланков,</a:t>
            </a:r>
          </a:p>
          <a:p>
            <a:pPr marL="285750" indent="-285750">
              <a:buFontTx/>
              <a:buChar char="-"/>
            </a:pPr>
            <a:r>
              <a:rPr lang="ru-RU" sz="2800" dirty="0"/>
              <a:t>с критериями оценивания заданий.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2050" name="Picture 2" descr="http://abc-job.ru/blog/wp-content/uploads/2017/10/ocenka-svoih-navikov.jpg">
            <a:extLst>
              <a:ext uri="{FF2B5EF4-FFF2-40B4-BE49-F238E27FC236}">
                <a16:creationId xmlns:a16="http://schemas.microsoft.com/office/drawing/2014/main" xmlns="" id="{EA381677-7901-4CEB-B861-1604A849B9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0" t="2903" r="25658"/>
          <a:stretch/>
        </p:blipFill>
        <p:spPr bwMode="auto">
          <a:xfrm>
            <a:off x="5791552" y="1468714"/>
            <a:ext cx="3549397" cy="426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163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2ABA82B-21A1-461A-96F3-A0BEA0894810}"/>
              </a:ext>
            </a:extLst>
          </p:cNvPr>
          <p:cNvSpPr/>
          <p:nvPr/>
        </p:nvSpPr>
        <p:spPr>
          <a:xfrm>
            <a:off x="245834" y="247450"/>
            <a:ext cx="11884985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4. </a:t>
            </a:r>
            <a:r>
              <a:rPr lang="ru-RU" sz="3600" dirty="0">
                <a:solidFill>
                  <a:prstClr val="black"/>
                </a:solidFill>
              </a:rPr>
              <a:t>Мониторинг и диагностика.</a:t>
            </a:r>
          </a:p>
          <a:p>
            <a:r>
              <a:rPr lang="ru-RU" sz="3600" dirty="0">
                <a:solidFill>
                  <a:prstClr val="black"/>
                </a:solidFill>
              </a:rPr>
              <a:t> </a:t>
            </a:r>
            <a:r>
              <a:rPr lang="ru-RU" sz="2800" i="1" dirty="0">
                <a:solidFill>
                  <a:prstClr val="black"/>
                </a:solidFill>
              </a:rPr>
              <a:t>Проводятся на основе экзаменационных материалов для проверки</a:t>
            </a:r>
          </a:p>
          <a:p>
            <a:r>
              <a:rPr lang="ru-RU" sz="2800" i="1" dirty="0">
                <a:solidFill>
                  <a:prstClr val="black"/>
                </a:solidFill>
              </a:rPr>
              <a:t> уровня усвоения материала, определения пробелов в знаниях и </a:t>
            </a:r>
          </a:p>
          <a:p>
            <a:r>
              <a:rPr lang="ru-RU" sz="2800" i="1" dirty="0">
                <a:solidFill>
                  <a:prstClr val="black"/>
                </a:solidFill>
              </a:rPr>
              <a:t>планирования  итогового повторения с использованием </a:t>
            </a:r>
          </a:p>
          <a:p>
            <a:r>
              <a:rPr lang="ru-RU" sz="2800" i="1" dirty="0">
                <a:solidFill>
                  <a:prstClr val="black"/>
                </a:solidFill>
              </a:rPr>
              <a:t>индивидуально – дифференцированного подхода.</a:t>
            </a:r>
          </a:p>
          <a:p>
            <a:r>
              <a:rPr lang="ru-RU" sz="4000" dirty="0">
                <a:solidFill>
                  <a:prstClr val="black"/>
                </a:solidFill>
              </a:rPr>
              <a:t>5. </a:t>
            </a:r>
            <a:r>
              <a:rPr lang="ru-RU" sz="3600" dirty="0">
                <a:solidFill>
                  <a:prstClr val="black"/>
                </a:solidFill>
              </a:rPr>
              <a:t>Коррекционная работа:</a:t>
            </a:r>
            <a:endParaRPr lang="ru-RU" sz="3600" dirty="0"/>
          </a:p>
        </p:txBody>
      </p:sp>
      <p:pic>
        <p:nvPicPr>
          <p:cNvPr id="3074" name="Picture 2" descr="http://my-klass.my1.ru/_pu/0/95990997.jpg">
            <a:extLst>
              <a:ext uri="{FF2B5EF4-FFF2-40B4-BE49-F238E27FC236}">
                <a16:creationId xmlns:a16="http://schemas.microsoft.com/office/drawing/2014/main" xmlns="" id="{3616F5C8-C3D4-494A-8F58-C44D9F8C3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3458583"/>
            <a:ext cx="2972480" cy="315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B81DE3-B77F-4FA2-9699-A637A2523EE2}"/>
              </a:ext>
            </a:extLst>
          </p:cNvPr>
          <p:cNvSpPr txBox="1"/>
          <p:nvPr/>
        </p:nvSpPr>
        <p:spPr>
          <a:xfrm>
            <a:off x="4034971" y="3458583"/>
            <a:ext cx="79393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800" i="1" dirty="0"/>
              <a:t>на каждом уроке через упражнения из материалов для подготовки к ГВЭ,</a:t>
            </a:r>
          </a:p>
          <a:p>
            <a:pPr marL="457200" indent="-457200">
              <a:buFontTx/>
              <a:buChar char="-"/>
            </a:pPr>
            <a:r>
              <a:rPr lang="ru-RU" sz="2800" i="1" dirty="0"/>
              <a:t>на консультациях после уроков,</a:t>
            </a:r>
          </a:p>
          <a:p>
            <a:pPr marL="457200" indent="-457200">
              <a:buFontTx/>
              <a:buChar char="-"/>
            </a:pPr>
            <a:r>
              <a:rPr lang="ru-RU" sz="2800" i="1" dirty="0"/>
              <a:t>на переменах во время проведения дидактической игры по средам и четвергам в рамках подготовки к ГВЭ,</a:t>
            </a:r>
          </a:p>
          <a:p>
            <a:pPr marL="457200" indent="-457200">
              <a:buFontTx/>
              <a:buChar char="-"/>
            </a:pPr>
            <a:r>
              <a:rPr lang="ru-RU" sz="2800" i="1" dirty="0"/>
              <a:t>через выполнение домашнего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126178227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</TotalTime>
  <Words>158</Words>
  <Application>Microsoft Office PowerPoint</Application>
  <PresentationFormat>Произвольный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MSI</dc:creator>
  <cp:lastModifiedBy>Пользователь</cp:lastModifiedBy>
  <cp:revision>15</cp:revision>
  <dcterms:created xsi:type="dcterms:W3CDTF">2019-03-25T14:32:19Z</dcterms:created>
  <dcterms:modified xsi:type="dcterms:W3CDTF">2022-09-01T07:26:37Z</dcterms:modified>
</cp:coreProperties>
</file>